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E34"/>
    <a:srgbClr val="23AAAD"/>
    <a:srgbClr val="1B13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3C41FFD9-4544-F641-55BF-0E1B5D450A92}"/>
              </a:ext>
            </a:extLst>
          </p:cNvPr>
          <p:cNvSpPr/>
          <p:nvPr/>
        </p:nvSpPr>
        <p:spPr>
          <a:xfrm>
            <a:off x="2509902" y="1635951"/>
            <a:ext cx="3586098" cy="35860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7047707" y="2508732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Some Text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7047707" y="3936999"/>
            <a:ext cx="4381499" cy="46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Some Text Here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806656" y="10130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4E1E17-6420-B454-FF57-8BBA112F623F}"/>
              </a:ext>
            </a:extLst>
          </p:cNvPr>
          <p:cNvSpPr txBox="1"/>
          <p:nvPr/>
        </p:nvSpPr>
        <p:spPr>
          <a:xfrm>
            <a:off x="618333" y="3854381"/>
            <a:ext cx="6150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2282756"/>
            <a:ext cx="6150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Some Text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/>
          <p:nvPr/>
        </p:nvSpPr>
        <p:spPr>
          <a:xfrm>
            <a:off x="7677150" y="628650"/>
            <a:ext cx="3705225" cy="512445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444ED-87CB-1698-015F-8C529505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888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3428206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493486" y="0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43814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Some Text Here</a:t>
            </a:r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472C5-BC8D-4095-9E17-0D3114713A34}"/>
              </a:ext>
            </a:extLst>
          </p:cNvPr>
          <p:cNvSpPr/>
          <p:nvPr/>
        </p:nvSpPr>
        <p:spPr>
          <a:xfrm>
            <a:off x="3822700" y="1003300"/>
            <a:ext cx="2387600" cy="2984500"/>
          </a:xfrm>
          <a:prstGeom prst="rect">
            <a:avLst/>
          </a:prstGeom>
          <a:blipFill dpi="0" rotWithShape="1">
            <a:blip r:embed="rId3"/>
            <a:srcRect/>
            <a:tile tx="0" ty="0" sx="22000" sy="22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D1F10-1234-3150-AAC4-AEC23E3D41F8}"/>
              </a:ext>
            </a:extLst>
          </p:cNvPr>
          <p:cNvSpPr/>
          <p:nvPr/>
        </p:nvSpPr>
        <p:spPr>
          <a:xfrm>
            <a:off x="6565900" y="1003300"/>
            <a:ext cx="2387600" cy="2984500"/>
          </a:xfrm>
          <a:prstGeom prst="rect">
            <a:avLst/>
          </a:prstGeom>
          <a:blipFill dpi="0" rotWithShape="1">
            <a:blip r:embed="rId4"/>
            <a:srcRect/>
            <a:tile tx="0" ty="0" sx="10000" sy="1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0144F-0972-CFB5-2C06-A77A3EDFC92E}"/>
              </a:ext>
            </a:extLst>
          </p:cNvPr>
          <p:cNvSpPr/>
          <p:nvPr/>
        </p:nvSpPr>
        <p:spPr>
          <a:xfrm>
            <a:off x="9309100" y="1003300"/>
            <a:ext cx="2387600" cy="2984500"/>
          </a:xfrm>
          <a:prstGeom prst="rect">
            <a:avLst/>
          </a:prstGeom>
          <a:blipFill dpi="0" rotWithShape="1">
            <a:blip r:embed="rId5"/>
            <a:srcRect/>
            <a:tile tx="0" ty="0" sx="25000" sy="25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95289" y="1003300"/>
            <a:ext cx="43814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Some </a:t>
            </a:r>
            <a:r>
              <a:rPr lang="en-US" sz="48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822700" y="4816565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 is simply dummy text of the printing and typesetting industry. Lorem Ipsum has been the industry's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565900" y="4816565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 is simply dummy text of the printing and typesetting industry. Lorem Ipsum has been the industry's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309100" y="4816565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 is simply dummy text of the printing and typesetting industry. Lorem Ipsum has been the industry's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822700" y="4235072"/>
            <a:ext cx="95408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65900" y="4235072"/>
            <a:ext cx="95408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9309100" y="4235072"/>
            <a:ext cx="95408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E507B4-3C83-0479-480D-748908DF6C98}"/>
                </a:ext>
              </a:extLst>
            </p:cNvPr>
            <p:cNvSpPr/>
            <p:nvPr/>
          </p:nvSpPr>
          <p:spPr>
            <a:xfrm>
              <a:off x="3117848" y="1122616"/>
              <a:ext cx="2095498" cy="2095498"/>
            </a:xfrm>
            <a:prstGeom prst="rect">
              <a:avLst/>
            </a:prstGeom>
            <a:blipFill dpi="0" rotWithShape="1">
              <a:blip r:embed="rId5"/>
              <a:srcRect/>
              <a:tile tx="0" ty="0" sx="25000" sy="25000" flip="none" algn="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883FF5-2213-C09A-E07C-2C6D9281C7CB}"/>
                </a:ext>
              </a:extLst>
            </p:cNvPr>
            <p:cNvSpPr/>
            <p:nvPr/>
          </p:nvSpPr>
          <p:spPr>
            <a:xfrm>
              <a:off x="965200" y="3262570"/>
              <a:ext cx="2095498" cy="2095498"/>
            </a:xfrm>
            <a:prstGeom prst="rect">
              <a:avLst/>
            </a:prstGeom>
            <a:blipFill dpi="0" rotWithShape="1">
              <a:blip r:embed="rId6"/>
              <a:srcRect/>
              <a:tile tx="0" ty="0" sx="25000" sy="25000" flip="none" algn="ctr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/>
          <p:nvPr/>
        </p:nvSpPr>
        <p:spPr>
          <a:xfrm>
            <a:off x="875918" y="1611823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 is simply dummy text of the printing and typesetting industry. Lorem Ipsum has been the industry's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14264-A9E9-FCB8-97FB-6C661A55775E}"/>
              </a:ext>
            </a:extLst>
          </p:cNvPr>
          <p:cNvSpPr txBox="1"/>
          <p:nvPr/>
        </p:nvSpPr>
        <p:spPr>
          <a:xfrm>
            <a:off x="3428206" y="4197440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 is simply dummy text of the printing and typesetting industry. Lorem Ipsum has been the industry's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9C3E6-90EB-B881-5419-EE182BB04B28}"/>
              </a:ext>
            </a:extLst>
          </p:cNvPr>
          <p:cNvSpPr txBox="1"/>
          <p:nvPr/>
        </p:nvSpPr>
        <p:spPr>
          <a:xfrm>
            <a:off x="875918" y="801345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Some </a:t>
            </a:r>
            <a:r>
              <a:rPr lang="en-US" sz="32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/>
          <p:nvPr/>
        </p:nvSpPr>
        <p:spPr>
          <a:xfrm>
            <a:off x="3428206" y="3386962"/>
            <a:ext cx="238521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Some Text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98EAE-4F57-E07F-BE74-B740FCB457CA}"/>
              </a:ext>
            </a:extLst>
          </p:cNvPr>
          <p:cNvSpPr txBox="1"/>
          <p:nvPr/>
        </p:nvSpPr>
        <p:spPr>
          <a:xfrm>
            <a:off x="6328574" y="4204125"/>
            <a:ext cx="52443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328574" y="2410834"/>
            <a:ext cx="52443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328574" y="825069"/>
            <a:ext cx="438149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Some </a:t>
            </a:r>
            <a:r>
              <a:rPr lang="en-US" sz="66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2997728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472</Words>
  <Application>Microsoft Office PowerPoint</Application>
  <PresentationFormat>Widescreen</PresentationFormat>
  <Paragraphs>31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Aditya Nandanwar</cp:lastModifiedBy>
  <cp:revision>6</cp:revision>
  <dcterms:created xsi:type="dcterms:W3CDTF">2025-08-25T08:51:55Z</dcterms:created>
  <dcterms:modified xsi:type="dcterms:W3CDTF">2025-09-03T18:48:32Z</dcterms:modified>
</cp:coreProperties>
</file>